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hqmiSv5FbLQaFyGUU0bXevBf1CI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customschemas.google.com/relationships/presentationmetadata" Target="meta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9" name="Google Shape;19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15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1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1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chemeClr val="lt2"/>
            </a:gs>
            <a:gs pos="48000">
              <a:srgbClr val="C00000"/>
            </a:gs>
            <a:gs pos="100000">
              <a:schemeClr val="dk1"/>
            </a:gs>
          </a:gsLst>
          <a:path path="circle">
            <a:fillToRect l="100%" t="100%"/>
          </a:path>
          <a:tileRect b="-100%" r="-100%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b="1" lang="es-ES" sz="4000">
                <a:solidFill>
                  <a:schemeClr val="lt1"/>
                </a:solidFill>
              </a:rPr>
              <a:t>Solicitud de certificados a través de autogestión</a:t>
            </a:r>
            <a:endParaRPr b="1" sz="4000">
              <a:solidFill>
                <a:schemeClr val="lt1"/>
              </a:solidFill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62100" y="2492375"/>
            <a:ext cx="9067800" cy="40005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6" name="Google Shape;86;p1"/>
          <p:cNvCxnSpPr/>
          <p:nvPr/>
        </p:nvCxnSpPr>
        <p:spPr>
          <a:xfrm>
            <a:off x="3379304" y="4187687"/>
            <a:ext cx="2279374" cy="792105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87" name="Google Shape;87;p1"/>
          <p:cNvSpPr txBox="1"/>
          <p:nvPr/>
        </p:nvSpPr>
        <p:spPr>
          <a:xfrm>
            <a:off x="5658678" y="4821456"/>
            <a:ext cx="3366052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Ingresar con tu número de DNI (sin puntos)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8" name="Google Shape;88;p1"/>
          <p:cNvCxnSpPr/>
          <p:nvPr/>
        </p:nvCxnSpPr>
        <p:spPr>
          <a:xfrm>
            <a:off x="3379304" y="4748568"/>
            <a:ext cx="2279374" cy="792105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89" name="Google Shape;89;p1"/>
          <p:cNvSpPr txBox="1"/>
          <p:nvPr/>
        </p:nvSpPr>
        <p:spPr>
          <a:xfrm>
            <a:off x="5658678" y="5626812"/>
            <a:ext cx="336605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Contraseña elegida por el usuario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0" name="Google Shape;90;p1"/>
          <p:cNvCxnSpPr/>
          <p:nvPr/>
        </p:nvCxnSpPr>
        <p:spPr>
          <a:xfrm flipH="1">
            <a:off x="1774282" y="5361769"/>
            <a:ext cx="319200" cy="178800"/>
          </a:xfrm>
          <a:prstGeom prst="bentConnector3">
            <a:avLst>
              <a:gd fmla="val 112299" name="adj1"/>
            </a:avLst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91" name="Google Shape;91;p1"/>
          <p:cNvSpPr txBox="1"/>
          <p:nvPr/>
        </p:nvSpPr>
        <p:spPr>
          <a:xfrm>
            <a:off x="1774135" y="5540673"/>
            <a:ext cx="336605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Generar/recuperar contraseña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b="1" lang="es-ES" sz="4000">
                <a:solidFill>
                  <a:schemeClr val="lt1"/>
                </a:solidFill>
              </a:rPr>
              <a:t>Pantalla principal</a:t>
            </a:r>
            <a:endParaRPr b="1" sz="4000">
              <a:solidFill>
                <a:schemeClr val="lt1"/>
              </a:solidFill>
            </a:endParaRPr>
          </a:p>
        </p:txBody>
      </p:sp>
      <p:pic>
        <p:nvPicPr>
          <p:cNvPr id="97" name="Google Shape;9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62100" y="2492375"/>
            <a:ext cx="9067800" cy="40005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2"/>
          <p:cNvSpPr txBox="1"/>
          <p:nvPr/>
        </p:nvSpPr>
        <p:spPr>
          <a:xfrm>
            <a:off x="3074503" y="3578087"/>
            <a:ext cx="1457740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 nombre completo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>
            <a:off x="8832571" y="2590799"/>
            <a:ext cx="960785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 nombre completo</a:t>
            </a:r>
            <a:endParaRPr sz="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0" name="Google Shape;100;p2"/>
          <p:cNvCxnSpPr/>
          <p:nvPr/>
        </p:nvCxnSpPr>
        <p:spPr>
          <a:xfrm rot="5400000">
            <a:off x="5764826" y="3034734"/>
            <a:ext cx="2398500" cy="2239500"/>
          </a:xfrm>
          <a:prstGeom prst="bentConnector3">
            <a:avLst>
              <a:gd fmla="val 67684" name="adj1"/>
            </a:avLst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01" name="Google Shape;101;p2"/>
          <p:cNvSpPr txBox="1"/>
          <p:nvPr/>
        </p:nvSpPr>
        <p:spPr>
          <a:xfrm>
            <a:off x="3677479" y="5397265"/>
            <a:ext cx="433346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Cambiar a tu propuesta de pregrado o grado para continuar con la solicitud y cualquier trámite referido a tu carrera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b="1" lang="es-ES" sz="4000">
                <a:solidFill>
                  <a:schemeClr val="lt1"/>
                </a:solidFill>
              </a:rPr>
              <a:t>Selección opción pestaña trámites</a:t>
            </a:r>
            <a:endParaRPr b="1" sz="4000">
              <a:solidFill>
                <a:schemeClr val="lt1"/>
              </a:solidFill>
            </a:endParaRPr>
          </a:p>
        </p:txBody>
      </p:sp>
      <p:pic>
        <p:nvPicPr>
          <p:cNvPr id="107" name="Google Shape;10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62100" y="2247696"/>
            <a:ext cx="9067800" cy="4000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3"/>
          <p:cNvSpPr txBox="1"/>
          <p:nvPr/>
        </p:nvSpPr>
        <p:spPr>
          <a:xfrm>
            <a:off x="3046367" y="3305889"/>
            <a:ext cx="1457740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 nombre completo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3"/>
          <p:cNvSpPr txBox="1"/>
          <p:nvPr/>
        </p:nvSpPr>
        <p:spPr>
          <a:xfrm>
            <a:off x="8832571" y="2351648"/>
            <a:ext cx="960785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 nombre completo</a:t>
            </a:r>
            <a:endParaRPr sz="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3"/>
          <p:cNvSpPr txBox="1"/>
          <p:nvPr/>
        </p:nvSpPr>
        <p:spPr>
          <a:xfrm>
            <a:off x="8077197" y="2601024"/>
            <a:ext cx="1510748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Propuesta elegida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1" name="Google Shape;111;p3"/>
          <p:cNvCxnSpPr/>
          <p:nvPr/>
        </p:nvCxnSpPr>
        <p:spPr>
          <a:xfrm rot="5400000">
            <a:off x="5981775" y="3829050"/>
            <a:ext cx="1476300" cy="1247700"/>
          </a:xfrm>
          <a:prstGeom prst="bentConnector3">
            <a:avLst>
              <a:gd fmla="val 50003" name="adj1"/>
            </a:avLst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12" name="Google Shape;112;p3"/>
          <p:cNvSpPr txBox="1"/>
          <p:nvPr/>
        </p:nvSpPr>
        <p:spPr>
          <a:xfrm>
            <a:off x="3046367" y="5210181"/>
            <a:ext cx="501967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Dirigirse a la pestaña trámites y elegir la opción “Solicitar constancias y certificados”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b="1" lang="es-ES" sz="4000">
                <a:solidFill>
                  <a:schemeClr val="lt1"/>
                </a:solidFill>
              </a:rPr>
              <a:t>Selección tipo de certificado</a:t>
            </a:r>
            <a:endParaRPr b="1" sz="4000">
              <a:solidFill>
                <a:schemeClr val="lt1"/>
              </a:solidFill>
            </a:endParaRPr>
          </a:p>
        </p:txBody>
      </p:sp>
      <p:pic>
        <p:nvPicPr>
          <p:cNvPr id="118" name="Google Shape;11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62100" y="2492375"/>
            <a:ext cx="9067800" cy="4000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4"/>
          <p:cNvSpPr txBox="1"/>
          <p:nvPr/>
        </p:nvSpPr>
        <p:spPr>
          <a:xfrm>
            <a:off x="8077197" y="2829624"/>
            <a:ext cx="1510748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Propuesta elegida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4"/>
          <p:cNvSpPr txBox="1"/>
          <p:nvPr/>
        </p:nvSpPr>
        <p:spPr>
          <a:xfrm>
            <a:off x="8928824" y="2560972"/>
            <a:ext cx="960785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 nombre completo</a:t>
            </a:r>
            <a:endParaRPr sz="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1" name="Google Shape;121;p4"/>
          <p:cNvCxnSpPr/>
          <p:nvPr/>
        </p:nvCxnSpPr>
        <p:spPr>
          <a:xfrm flipH="1" rot="-5400000">
            <a:off x="4460061" y="4616594"/>
            <a:ext cx="813300" cy="7338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22" name="Google Shape;122;p4"/>
          <p:cNvSpPr txBox="1"/>
          <p:nvPr/>
        </p:nvSpPr>
        <p:spPr>
          <a:xfrm>
            <a:off x="3089109" y="5504849"/>
            <a:ext cx="428925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Seleccionar “Constancia de alumno regular”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3" name="Google Shape;123;p4"/>
          <p:cNvCxnSpPr/>
          <p:nvPr/>
        </p:nvCxnSpPr>
        <p:spPr>
          <a:xfrm flipH="1" rot="-5400000">
            <a:off x="1740461" y="4795025"/>
            <a:ext cx="1197000" cy="592200"/>
          </a:xfrm>
          <a:prstGeom prst="bentConnector3">
            <a:avLst>
              <a:gd fmla="val 49995" name="adj1"/>
            </a:avLst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24" name="Google Shape;124;p4"/>
          <p:cNvSpPr txBox="1"/>
          <p:nvPr/>
        </p:nvSpPr>
        <p:spPr>
          <a:xfrm>
            <a:off x="1732547" y="5869549"/>
            <a:ext cx="634465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“Presentar a” es requisito obligatorio, por ejemplo podes poner la leyenda “A quien corresponda”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5" name="Google Shape;125;p4"/>
          <p:cNvCxnSpPr/>
          <p:nvPr/>
        </p:nvCxnSpPr>
        <p:spPr>
          <a:xfrm rot="-5400000">
            <a:off x="8663495" y="3993726"/>
            <a:ext cx="228600" cy="109800"/>
          </a:xfrm>
          <a:prstGeom prst="bentConnector3">
            <a:avLst>
              <a:gd fmla="val 39474" name="adj1"/>
            </a:avLst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26" name="Google Shape;126;p4"/>
          <p:cNvSpPr txBox="1"/>
          <p:nvPr/>
        </p:nvSpPr>
        <p:spPr>
          <a:xfrm>
            <a:off x="5932568" y="3597490"/>
            <a:ext cx="428925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Seleccionar la cantidad de copias necesarias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b="1" lang="es-ES" sz="4000">
                <a:solidFill>
                  <a:schemeClr val="lt1"/>
                </a:solidFill>
              </a:rPr>
              <a:t>Presentar a:</a:t>
            </a:r>
            <a:endParaRPr b="1" sz="4000">
              <a:solidFill>
                <a:schemeClr val="lt1"/>
              </a:solidFill>
            </a:endParaRPr>
          </a:p>
        </p:txBody>
      </p:sp>
      <p:pic>
        <p:nvPicPr>
          <p:cNvPr id="132" name="Google Shape;132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62100" y="2492375"/>
            <a:ext cx="9067800" cy="4000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5"/>
          <p:cNvSpPr txBox="1"/>
          <p:nvPr/>
        </p:nvSpPr>
        <p:spPr>
          <a:xfrm>
            <a:off x="8113291" y="2841656"/>
            <a:ext cx="1510748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Propuesta elegida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4" name="Google Shape;134;p5"/>
          <p:cNvCxnSpPr/>
          <p:nvPr/>
        </p:nvCxnSpPr>
        <p:spPr>
          <a:xfrm>
            <a:off x="7916779" y="5739063"/>
            <a:ext cx="312821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35" name="Google Shape;135;p5"/>
          <p:cNvSpPr txBox="1"/>
          <p:nvPr/>
        </p:nvSpPr>
        <p:spPr>
          <a:xfrm>
            <a:off x="1624263" y="5546557"/>
            <a:ext cx="6292516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Luego de seleccionar la cantidad de copias y completar el campo “Presentar a” hacer click en el botón guardar y el sistema te enviará a la pantalla “Listado de solicitudes”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5"/>
          <p:cNvSpPr txBox="1"/>
          <p:nvPr/>
        </p:nvSpPr>
        <p:spPr>
          <a:xfrm>
            <a:off x="8855409" y="2566988"/>
            <a:ext cx="960785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 nombre completo</a:t>
            </a:r>
            <a:endParaRPr sz="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b="1" lang="es-ES" sz="4000">
                <a:solidFill>
                  <a:schemeClr val="lt1"/>
                </a:solidFill>
              </a:rPr>
              <a:t>Imprimir certificado</a:t>
            </a:r>
            <a:endParaRPr b="1" sz="4000">
              <a:solidFill>
                <a:schemeClr val="lt1"/>
              </a:solidFill>
            </a:endParaRPr>
          </a:p>
        </p:txBody>
      </p:sp>
      <p:pic>
        <p:nvPicPr>
          <p:cNvPr id="142" name="Google Shape;142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62100" y="2492375"/>
            <a:ext cx="9067800" cy="4000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6"/>
          <p:cNvSpPr txBox="1"/>
          <p:nvPr/>
        </p:nvSpPr>
        <p:spPr>
          <a:xfrm>
            <a:off x="8113291" y="2841656"/>
            <a:ext cx="1510748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Propuesta elegida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6"/>
          <p:cNvSpPr txBox="1"/>
          <p:nvPr/>
        </p:nvSpPr>
        <p:spPr>
          <a:xfrm>
            <a:off x="8868665" y="2566988"/>
            <a:ext cx="960785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 nombre completo</a:t>
            </a:r>
            <a:endParaRPr sz="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5" name="Google Shape;145;p6"/>
          <p:cNvCxnSpPr/>
          <p:nvPr/>
        </p:nvCxnSpPr>
        <p:spPr>
          <a:xfrm>
            <a:off x="4475747" y="4752474"/>
            <a:ext cx="0" cy="228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6" name="Google Shape;146;p6"/>
          <p:cNvCxnSpPr/>
          <p:nvPr/>
        </p:nvCxnSpPr>
        <p:spPr>
          <a:xfrm>
            <a:off x="8662737" y="4740442"/>
            <a:ext cx="0" cy="240632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7" name="Google Shape;147;p6"/>
          <p:cNvCxnSpPr/>
          <p:nvPr/>
        </p:nvCxnSpPr>
        <p:spPr>
          <a:xfrm>
            <a:off x="4475747" y="4981074"/>
            <a:ext cx="418699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8" name="Google Shape;148;p6"/>
          <p:cNvCxnSpPr/>
          <p:nvPr/>
        </p:nvCxnSpPr>
        <p:spPr>
          <a:xfrm flipH="1">
            <a:off x="5581942" y="4981073"/>
            <a:ext cx="987300" cy="3483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49" name="Google Shape;149;p6"/>
          <p:cNvSpPr txBox="1"/>
          <p:nvPr/>
        </p:nvSpPr>
        <p:spPr>
          <a:xfrm>
            <a:off x="2171703" y="5155262"/>
            <a:ext cx="341023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certificado tiene una validez de 30 días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0" name="Google Shape;150;p6"/>
          <p:cNvCxnSpPr/>
          <p:nvPr/>
        </p:nvCxnSpPr>
        <p:spPr>
          <a:xfrm>
            <a:off x="9624039" y="4740442"/>
            <a:ext cx="0" cy="58900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51" name="Google Shape;151;p6"/>
          <p:cNvSpPr txBox="1"/>
          <p:nvPr/>
        </p:nvSpPr>
        <p:spPr>
          <a:xfrm>
            <a:off x="5764697" y="5510254"/>
            <a:ext cx="4452729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Haciendo click en el botón “PDF”, abre una nueva pestaña en el navegador web para descargar ó imprimir el archivo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b="1" lang="es-ES" sz="4000">
                <a:solidFill>
                  <a:schemeClr val="lt1"/>
                </a:solidFill>
              </a:rPr>
              <a:t>Certificado de examen</a:t>
            </a:r>
            <a:endParaRPr b="1" sz="4000">
              <a:solidFill>
                <a:schemeClr val="lt1"/>
              </a:solidFill>
            </a:endParaRPr>
          </a:p>
        </p:txBody>
      </p:sp>
      <p:pic>
        <p:nvPicPr>
          <p:cNvPr id="157" name="Google Shape;157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62100" y="2492375"/>
            <a:ext cx="9067800" cy="4000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7"/>
          <p:cNvSpPr txBox="1"/>
          <p:nvPr/>
        </p:nvSpPr>
        <p:spPr>
          <a:xfrm>
            <a:off x="573206" y="1846044"/>
            <a:ext cx="414892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Selección del año académico. Recordá que el mismo va del 1ro de abril al 31 marzo.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9" name="Google Shape;159;p7"/>
          <p:cNvCxnSpPr/>
          <p:nvPr/>
        </p:nvCxnSpPr>
        <p:spPr>
          <a:xfrm>
            <a:off x="1774209" y="2492375"/>
            <a:ext cx="450376" cy="1288055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60" name="Google Shape;160;p7"/>
          <p:cNvSpPr txBox="1"/>
          <p:nvPr/>
        </p:nvSpPr>
        <p:spPr>
          <a:xfrm>
            <a:off x="7679852" y="3535756"/>
            <a:ext cx="2950046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Existen 5 turnos de examen. Tres ordinarios (dos llamados) y dos extraordinarios.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1" name="Google Shape;161;p7"/>
          <p:cNvCxnSpPr/>
          <p:nvPr/>
        </p:nvCxnSpPr>
        <p:spPr>
          <a:xfrm rot="5400000">
            <a:off x="1427992" y="4512302"/>
            <a:ext cx="1811700" cy="9279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62" name="Google Shape;162;p7"/>
          <p:cNvCxnSpPr/>
          <p:nvPr/>
        </p:nvCxnSpPr>
        <p:spPr>
          <a:xfrm>
            <a:off x="2797792" y="4073102"/>
            <a:ext cx="193058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63" name="Google Shape;163;p7"/>
          <p:cNvSpPr txBox="1"/>
          <p:nvPr/>
        </p:nvSpPr>
        <p:spPr>
          <a:xfrm>
            <a:off x="1670050" y="6115050"/>
            <a:ext cx="63881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Seleccioná el nombre de la materia entre las opciones disponibles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4" name="Google Shape;164;p7"/>
          <p:cNvCxnSpPr/>
          <p:nvPr/>
        </p:nvCxnSpPr>
        <p:spPr>
          <a:xfrm>
            <a:off x="4722126" y="4481981"/>
            <a:ext cx="517907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5" name="Google Shape;165;p7"/>
          <p:cNvCxnSpPr/>
          <p:nvPr/>
        </p:nvCxnSpPr>
        <p:spPr>
          <a:xfrm rot="5400000">
            <a:off x="5223519" y="4166984"/>
            <a:ext cx="525900" cy="4926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6" name="Google Shape;166;p7"/>
          <p:cNvCxnSpPr/>
          <p:nvPr/>
        </p:nvCxnSpPr>
        <p:spPr>
          <a:xfrm>
            <a:off x="5240033" y="4619378"/>
            <a:ext cx="0" cy="56854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67" name="Google Shape;167;p7"/>
          <p:cNvSpPr txBox="1"/>
          <p:nvPr/>
        </p:nvSpPr>
        <p:spPr>
          <a:xfrm>
            <a:off x="4908385" y="4766251"/>
            <a:ext cx="3149765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Seleccioná el rango de fechas del llamado ó la fecha específica del examen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8" name="Google Shape;168;p7"/>
          <p:cNvCxnSpPr/>
          <p:nvPr/>
        </p:nvCxnSpPr>
        <p:spPr>
          <a:xfrm>
            <a:off x="3378926" y="5042263"/>
            <a:ext cx="121920" cy="461554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69" name="Google Shape;169;p7"/>
          <p:cNvSpPr txBox="1"/>
          <p:nvPr/>
        </p:nvSpPr>
        <p:spPr>
          <a:xfrm>
            <a:off x="3105435" y="5688594"/>
            <a:ext cx="180295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Dato obligatorio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0" name="Google Shape;170;p7"/>
          <p:cNvCxnSpPr/>
          <p:nvPr/>
        </p:nvCxnSpPr>
        <p:spPr>
          <a:xfrm rot="10800000">
            <a:off x="8429625" y="5882185"/>
            <a:ext cx="0" cy="232865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71" name="Google Shape;171;p7"/>
          <p:cNvSpPr txBox="1"/>
          <p:nvPr/>
        </p:nvSpPr>
        <p:spPr>
          <a:xfrm>
            <a:off x="7679852" y="4939215"/>
            <a:ext cx="321945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 vez presionado el botón guardar nos enviará la pantalla “listado de solicitudes”. 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b="1" lang="es-ES">
                <a:solidFill>
                  <a:schemeClr val="lt1"/>
                </a:solidFill>
              </a:rPr>
              <a:t>Para</a:t>
            </a:r>
            <a:r>
              <a:rPr b="1" lang="es-ES">
                <a:solidFill>
                  <a:schemeClr val="lt1"/>
                </a:solidFill>
              </a:rPr>
              <a:t> a tener en cuenta…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77" name="Google Shape;177;p8"/>
          <p:cNvSpPr txBox="1"/>
          <p:nvPr/>
        </p:nvSpPr>
        <p:spPr>
          <a:xfrm>
            <a:off x="1364974" y="1881809"/>
            <a:ext cx="9515100" cy="41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Char char="-"/>
            </a:pPr>
            <a:r>
              <a:rPr lang="es-E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Para obtener el certificado de alumno regular recordá que tenés que tener aprobadas dos materias (promoción ó final) en el año académico anterior al que estás cursando (año académico de 1 abril al 31 de marzo).</a:t>
            </a:r>
            <a:endParaRPr/>
          </a:p>
          <a:p>
            <a:pPr indent="-1714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Char char="-"/>
            </a:pPr>
            <a:r>
              <a:rPr lang="es-E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Para certificado de examen final debe estar cerrada el acta del mismo.</a:t>
            </a:r>
            <a:endParaRPr/>
          </a:p>
          <a:p>
            <a:pPr indent="-1714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Char char="-"/>
            </a:pPr>
            <a:r>
              <a:rPr lang="es-E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Sólo disponible para carreras de pregrado y grado.</a:t>
            </a:r>
            <a:endParaRPr/>
          </a:p>
          <a:p>
            <a:pPr indent="-1714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Char char="-"/>
            </a:pPr>
            <a:r>
              <a:rPr lang="es-E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Para carreras de posgrado y diplomaturas los certificados deberán solicitarse  en el Departamento de Estudiantes.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2022-05-20T12:43:09Z</dcterms:created>
  <dc:creator>mjtorres</dc:creator>
</cp:coreProperties>
</file>